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4_F950E1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41_B5A640CF.xml" ContentType="application/vnd.ms-powerpoint.comments+xml"/>
  <Override PartName="/ppt/notesSlides/notesSlide11.xml" ContentType="application/vnd.openxmlformats-officedocument.presentationml.notesSlide+xml"/>
  <Override PartName="/ppt/comments/modernComment_13C_E29934A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0_505439B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27_E28BCB3B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2B_D589DB13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3B_6161E11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3" r:id="rId34"/>
    <p:sldId id="320" r:id="rId35"/>
    <p:sldId id="324" r:id="rId36"/>
    <p:sldId id="315" r:id="rId37"/>
    <p:sldId id="281" r:id="rId38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40"/>
    </p:embeddedFont>
    <p:embeddedFont>
      <p:font typeface="Manrope" pitchFamily="2" charset="0"/>
      <p:regular r:id="rId41"/>
      <p:bold r:id="rId42"/>
    </p:embeddedFont>
    <p:embeddedFont>
      <p:font typeface="Manrope ExtraBold" pitchFamily="2" charset="0"/>
      <p:bold r:id="rId43"/>
    </p:embeddedFont>
    <p:embeddedFont>
      <p:font typeface="Manrope Medium" pitchFamily="2" charset="0"/>
      <p:regular r:id="rId44"/>
      <p:bold r:id="rId45"/>
    </p:embeddedFont>
    <p:embeddedFont>
      <p:font typeface="Space Grotesk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A8A3A-1A81-770A-2170-E6FE491E9807}" name="Gregory Green" initials="GG" userId="S::gregoryg@vmware.com::b006c9ba-129b-4eec-9915-9101b581ff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9"/>
    <p:restoredTop sz="94438"/>
  </p:normalViewPr>
  <p:slideViewPr>
    <p:cSldViewPr snapToGrid="0">
      <p:cViewPr varScale="1">
        <p:scale>
          <a:sx n="128" d="100"/>
          <a:sy n="128" d="100"/>
        </p:scale>
        <p:origin x="176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7_E28BC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585334-AF16-9343-9051-0DAD8B18BB7B}" authorId="{C12A8A3A-1A81-770A-2170-E6FE491E9807}" created="2024-09-21T20:25:48.3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0812347" sldId="295"/>
      <ac:spMk id="11" creationId="{79718B1D-E061-3D78-C867-A6E035D942E8}"/>
      <ac:txMk cp="2" len="88">
        <ac:context len="107" hash="3731550745"/>
      </ac:txMk>
    </ac:txMkLst>
    <p188:pos x="2126249" y="632313"/>
    <p188:txBody>
      <a:bodyPr/>
      <a:lstStyle/>
      <a:p>
        <a:r>
          <a:rPr lang="en-US"/>
          <a:t>Option: 
Historical data is the system of record operational data store
</a:t>
        </a:r>
      </a:p>
    </p188:txBody>
  </p188:cm>
</p188:cmLst>
</file>

<file path=ppt/comments/modernComment_12B_D589DB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2FC1AA-DCE0-4C40-8EC8-2C39D8450333}" authorId="{C12A8A3A-1A81-770A-2170-E6FE491E9807}" status="resolved" created="2024-09-21T20:29:50.73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2581523" sldId="299"/>
      <ac:spMk id="19" creationId="{F9314976-8BDD-155E-1F3E-64D7B163ADA9}"/>
      <ac:txMk cp="0" len="71">
        <ac:context len="72" hash="726413097"/>
      </ac:txMk>
    </ac:txMkLst>
    <p188:pos x="2172167" y="784926"/>
    <p188:txBody>
      <a:bodyPr/>
      <a:lstStyle/>
      <a:p>
        <a:r>
          <a:rPr lang="en-US"/>
          <a:t>Provides fast access to in-memory
most frequently used data information?
</a:t>
        </a:r>
      </a:p>
    </p188:txBody>
  </p188:cm>
</p188:cmLst>
</file>

<file path=ppt/comments/modernComment_130_50543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7B1FD-107A-EA41-A0FD-C830CFCC6A71}" authorId="{C12A8A3A-1A81-770A-2170-E6FE491E9807}" status="resolved" created="2024-09-21T20:22:54.75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47697087" sldId="304"/>
      <ac:spMk id="8" creationId="{797CE013-48B2-2926-59F7-E6D861326E43}"/>
    </ac:deMkLst>
    <p188:txBody>
      <a:bodyPr/>
      <a:lstStyle/>
      <a:p>
        <a:r>
          <a:rPr lang="en-US"/>
          <a:t>Vector embedding image too small, even if it’s not meant to be read.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10:24.346" authorId="{C12A8A3A-1A81-770A-2170-E6FE491E9807}"/>
          </p223:rxn>
        </p223:reactions>
      </p:ext>
    </p188:extLst>
  </p188:cm>
</p188:cmLst>
</file>

<file path=ppt/comments/modernComment_134_F950E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5C994B-DE94-8943-AAB8-D9C7278D20FC}" authorId="{C12A8A3A-1A81-770A-2170-E6FE491E9807}" status="resolved" created="2024-09-21T20:43:10.456" complete="100000">
    <pc:sldMkLst xmlns:pc="http://schemas.microsoft.com/office/powerpoint/2013/main/command">
      <pc:docMk/>
      <pc:sldMk cId="4182827321" sldId="308"/>
    </pc:sldMkLst>
    <p188:txBody>
      <a:bodyPr/>
      <a:lstStyle/>
      <a:p>
        <a:r>
          <a:rPr lang="en-US"/>
          <a:t>I would delete this altogether OR put Your Presenter OR Presented by.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2T02:03:17.075" authorId="{C12A8A3A-1A81-770A-2170-E6FE491E9807}"/>
          </p223:rxn>
        </p223:reactions>
      </p:ext>
    </p188:extLst>
  </p188:cm>
</p188:cmLst>
</file>

<file path=ppt/comments/modernComment_13B_6161E1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3D9914-8106-8646-94FA-4A4D314C0BC0}" authorId="{C12A8A3A-1A81-770A-2170-E6FE491E9807}" status="resolved" created="2024-09-21T20:34:01.5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89" creationId="{00000000-0000-0000-0000-000000000000}"/>
      <ac:txMk cp="7" len="75">
        <ac:context len="83" hash="4268882006"/>
      </ac:txMk>
    </ac:txMkLst>
    <p188:pos x="2211088" y="1311986"/>
    <p188:txBody>
      <a:bodyPr/>
      <a:lstStyle/>
      <a:p>
        <a:r>
          <a:rPr lang="en-US"/>
          <a:t>Helps user understand information-based mathematical algorithm models
OR
Helps to understand information-based mathematical algorithm models
</a:t>
        </a:r>
      </a:p>
    </p188:txBody>
  </p188:cm>
  <p188:cm id="{B40D723F-D991-0A43-B344-183AD3ED2EB6}" authorId="{C12A8A3A-1A81-770A-2170-E6FE491E9807}" status="resolved" created="2024-09-21T20:38:00.89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3804572" sldId="315"/>
      <ac:spMk id="291" creationId="{00000000-0000-0000-0000-000000000000}"/>
      <ac:txMk cp="21" len="257">
        <ac:context len="280" hash="959034638"/>
      </ac:txMk>
    </ac:txMkLst>
    <p188:pos x="2417002" y="1199691"/>
    <p188:txBody>
      <a:bodyPr/>
      <a:lstStyle/>
      <a:p>
        <a:r>
          <a:rPr lang="en-US"/>
          <a:t>Cloud native platforms make it easy to run Event streaming brokers like RabbitMQ, which provides real-time information, Vector databases like Postgres to improve model accuracy, and caching services like ValKey, which provide faster data access anywhere
</a:t>
        </a:r>
      </a:p>
    </p188:txBody>
  </p188:cm>
</p188:cmLst>
</file>

<file path=ppt/comments/modernComment_13C_E29934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7AA1B1-9229-7B45-AA00-B3042CB0D092}" authorId="{C12A8A3A-1A81-770A-2170-E6FE491E9807}" status="resolved" created="2024-09-21T20:16:48.798" complete="100000">
    <pc:sldMkLst xmlns:pc="http://schemas.microsoft.com/office/powerpoint/2013/main/command">
      <pc:docMk/>
      <pc:sldMk cId="3801691297" sldId="316"/>
    </pc:sldMkLst>
    <p188:replyLst>
      <p188:reply id="{EEDEBA20-3D0D-D345-BE95-C6C41BB86F5F}" authorId="{C12A8A3A-1A81-770A-2170-E6FE491E9807}" created="2024-09-21T20:18:25.867">
        <p188:txBody>
          <a:bodyPr/>
          <a:lstStyle/>
          <a:p>
            <a:r>
              <a:rPr lang="en-US"/>
              <a:t>The example box is too small. The Neutral Sentiment should be a different color as gray/black isn’t legible.
</a:t>
            </a:r>
          </a:p>
        </p188:txBody>
      </p188:reply>
    </p188:replyLst>
    <p188:txBody>
      <a:bodyPr/>
      <a:lstStyle/>
      <a:p>
        <a:r>
          <a:rPr lang="en-US"/>
          <a:t>Not sure what the Models box should be saying here? It gets fuzzy after provided… </a:t>
        </a:r>
      </a:p>
    </p188:txBody>
  </p188:cm>
</p188:cmLst>
</file>

<file path=ppt/comments/modernComment_141_B5A640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10E557-7553-5949-975B-4C2348338258}" authorId="{C12A8A3A-1A81-770A-2170-E6FE491E9807}" created="2024-09-21T20:15:13.577">
    <pc:sldMkLst xmlns:pc="http://schemas.microsoft.com/office/powerpoint/2013/main/command">
      <pc:docMk/>
      <pc:sldMk cId="3047571663" sldId="321"/>
    </pc:sldMkLst>
    <p188:txBody>
      <a:bodyPr/>
      <a:lstStyle/>
      <a:p>
        <a:r>
          <a:rPr lang="en-US"/>
          <a:t>Inferencing refers to providing input to Model to produce an output based on training data OR Inferencing refers provided input to Model to produce an output based on training data?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4E5436DC-7219-C456-85CA-18A4127B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16854F7F-6666-F3D9-997F-4100B34F0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B74EC381-DF0D-A127-E67B-E78F71E5E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34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A2E4BB7F-C178-D575-379B-35634FF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>
            <a:extLst>
              <a:ext uri="{FF2B5EF4-FFF2-40B4-BE49-F238E27FC236}">
                <a16:creationId xmlns:a16="http://schemas.microsoft.com/office/drawing/2014/main" id="{38A66DDE-5383-6AAC-0FFF-002CB240A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>
            <a:extLst>
              <a:ext uri="{FF2B5EF4-FFF2-40B4-BE49-F238E27FC236}">
                <a16:creationId xmlns:a16="http://schemas.microsoft.com/office/drawing/2014/main" id="{CBC984F0-118D-12A6-FB32-153E55BED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005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41_B5A640CF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E29934A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F950E13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505439B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E28BCB3B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D589DB1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image" Target="../media/image32.sv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6161E11C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2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A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learning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mathematical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ML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do ML Models learn?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 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a ML model algorithm to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data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Anomaly is a ML model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32208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32208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31827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6467009" y="169646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associate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012D71F8-6B53-E0D9-7889-63A90BCB3F8D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rot="10800000">
            <a:off x="5272635" y="1772292"/>
            <a:ext cx="1194375" cy="12903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8155F9-1177-2760-E948-DB85EBE5D8F6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rot="10800000">
            <a:off x="5272635" y="2890552"/>
            <a:ext cx="1194375" cy="1721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92CB0B5-00D3-2A47-37AD-D34E5189AF46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 flipV="1">
            <a:off x="5234621" y="3062665"/>
            <a:ext cx="1232389" cy="946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76477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to providing a Model input that produce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74228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6"/>
            <a:ext cx="797629" cy="42711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474929" y="2233725"/>
            <a:ext cx="480783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absolutely love The Chosen series! The messaging is incredible, and it made me cry a couple of times." </a:t>
            </a:r>
            <a:r>
              <a:rPr lang="en-US" sz="11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11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1100" dirty="0">
                <a:solidFill>
                  <a:schemeClr val="bg1"/>
                </a:solidFill>
                <a:effectLst/>
              </a:rPr>
              <a:t>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effectLst/>
              </a:rPr>
              <a:t>Sentiment: Neutral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11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1100" dirty="0">
              <a:solidFill>
                <a:schemeClr val="bg1"/>
              </a:solidFill>
              <a:effectLst/>
            </a:endParaRPr>
          </a:p>
          <a:p>
            <a:r>
              <a:rPr lang="en-US" sz="11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11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517291"/>
          </a:xfrm>
          <a:custGeom>
            <a:avLst/>
            <a:gdLst>
              <a:gd name="connsiteX0" fmla="*/ 0 w 3703987"/>
              <a:gd name="connsiteY0" fmla="*/ 0 h 1517291"/>
              <a:gd name="connsiteX1" fmla="*/ 580291 w 3703987"/>
              <a:gd name="connsiteY1" fmla="*/ 0 h 1517291"/>
              <a:gd name="connsiteX2" fmla="*/ 1086503 w 3703987"/>
              <a:gd name="connsiteY2" fmla="*/ 0 h 1517291"/>
              <a:gd name="connsiteX3" fmla="*/ 1777914 w 3703987"/>
              <a:gd name="connsiteY3" fmla="*/ 0 h 1517291"/>
              <a:gd name="connsiteX4" fmla="*/ 2358205 w 3703987"/>
              <a:gd name="connsiteY4" fmla="*/ 0 h 1517291"/>
              <a:gd name="connsiteX5" fmla="*/ 2938496 w 3703987"/>
              <a:gd name="connsiteY5" fmla="*/ 0 h 1517291"/>
              <a:gd name="connsiteX6" fmla="*/ 3703987 w 3703987"/>
              <a:gd name="connsiteY6" fmla="*/ 0 h 1517291"/>
              <a:gd name="connsiteX7" fmla="*/ 3703987 w 3703987"/>
              <a:gd name="connsiteY7" fmla="*/ 606914 h 1517291"/>
              <a:gd name="connsiteX8" fmla="*/ 3703987 w 3703987"/>
              <a:gd name="connsiteY8" fmla="*/ 1264404 h 1517291"/>
              <a:gd name="connsiteX9" fmla="*/ 3451100 w 3703987"/>
              <a:gd name="connsiteY9" fmla="*/ 1517291 h 1517291"/>
              <a:gd name="connsiteX10" fmla="*/ 2760880 w 3703987"/>
              <a:gd name="connsiteY10" fmla="*/ 1517291 h 1517291"/>
              <a:gd name="connsiteX11" fmla="*/ 2105171 w 3703987"/>
              <a:gd name="connsiteY11" fmla="*/ 1517291 h 1517291"/>
              <a:gd name="connsiteX12" fmla="*/ 1380440 w 3703987"/>
              <a:gd name="connsiteY12" fmla="*/ 1517291 h 1517291"/>
              <a:gd name="connsiteX13" fmla="*/ 724731 w 3703987"/>
              <a:gd name="connsiteY13" fmla="*/ 1517291 h 1517291"/>
              <a:gd name="connsiteX14" fmla="*/ 0 w 3703987"/>
              <a:gd name="connsiteY14" fmla="*/ 1517291 h 1517291"/>
              <a:gd name="connsiteX15" fmla="*/ 0 w 3703987"/>
              <a:gd name="connsiteY15" fmla="*/ 981182 h 1517291"/>
              <a:gd name="connsiteX16" fmla="*/ 0 w 3703987"/>
              <a:gd name="connsiteY16" fmla="*/ 460245 h 1517291"/>
              <a:gd name="connsiteX17" fmla="*/ 0 w 3703987"/>
              <a:gd name="connsiteY17" fmla="*/ 0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0" fmla="*/ 3451100 w 3703987"/>
              <a:gd name="connsiteY0" fmla="*/ 1517291 h 1517291"/>
              <a:gd name="connsiteX1" fmla="*/ 3501677 w 3703987"/>
              <a:gd name="connsiteY1" fmla="*/ 1314981 h 1517291"/>
              <a:gd name="connsiteX2" fmla="*/ 3703987 w 3703987"/>
              <a:gd name="connsiteY2" fmla="*/ 1264404 h 1517291"/>
              <a:gd name="connsiteX3" fmla="*/ 3451100 w 3703987"/>
              <a:gd name="connsiteY3" fmla="*/ 1517291 h 1517291"/>
              <a:gd name="connsiteX4" fmla="*/ 2691858 w 3703987"/>
              <a:gd name="connsiteY4" fmla="*/ 1517291 h 1517291"/>
              <a:gd name="connsiteX5" fmla="*/ 1967127 w 3703987"/>
              <a:gd name="connsiteY5" fmla="*/ 1517291 h 1517291"/>
              <a:gd name="connsiteX6" fmla="*/ 1242396 w 3703987"/>
              <a:gd name="connsiteY6" fmla="*/ 1517291 h 1517291"/>
              <a:gd name="connsiteX7" fmla="*/ 0 w 3703987"/>
              <a:gd name="connsiteY7" fmla="*/ 1517291 h 1517291"/>
              <a:gd name="connsiteX8" fmla="*/ 0 w 3703987"/>
              <a:gd name="connsiteY8" fmla="*/ 1041873 h 1517291"/>
              <a:gd name="connsiteX9" fmla="*/ 0 w 3703987"/>
              <a:gd name="connsiteY9" fmla="*/ 536109 h 1517291"/>
              <a:gd name="connsiteX10" fmla="*/ 0 w 3703987"/>
              <a:gd name="connsiteY10" fmla="*/ 0 h 1517291"/>
              <a:gd name="connsiteX11" fmla="*/ 506212 w 3703987"/>
              <a:gd name="connsiteY11" fmla="*/ 0 h 1517291"/>
              <a:gd name="connsiteX12" fmla="*/ 1160583 w 3703987"/>
              <a:gd name="connsiteY12" fmla="*/ 0 h 1517291"/>
              <a:gd name="connsiteX13" fmla="*/ 1703834 w 3703987"/>
              <a:gd name="connsiteY13" fmla="*/ 0 h 1517291"/>
              <a:gd name="connsiteX14" fmla="*/ 2358205 w 3703987"/>
              <a:gd name="connsiteY14" fmla="*/ 0 h 1517291"/>
              <a:gd name="connsiteX15" fmla="*/ 2938496 w 3703987"/>
              <a:gd name="connsiteY15" fmla="*/ 0 h 1517291"/>
              <a:gd name="connsiteX16" fmla="*/ 3703987 w 3703987"/>
              <a:gd name="connsiteY16" fmla="*/ 0 h 1517291"/>
              <a:gd name="connsiteX17" fmla="*/ 3703987 w 3703987"/>
              <a:gd name="connsiteY17" fmla="*/ 594270 h 1517291"/>
              <a:gd name="connsiteX18" fmla="*/ 3703987 w 3703987"/>
              <a:gd name="connsiteY18" fmla="*/ 1264404 h 15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987" h="15172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2254" y="211398"/>
                  <a:pt x="3707835" y="320166"/>
                  <a:pt x="3703987" y="606914"/>
                </a:cubicBezTo>
                <a:cubicBezTo>
                  <a:pt x="3700139" y="893662"/>
                  <a:pt x="3697309" y="1076658"/>
                  <a:pt x="3703987" y="1264404"/>
                </a:cubicBezTo>
                <a:cubicBezTo>
                  <a:pt x="3634964" y="1313798"/>
                  <a:pt x="3558906" y="1408603"/>
                  <a:pt x="3451100" y="1517291"/>
                </a:cubicBezTo>
                <a:cubicBezTo>
                  <a:pt x="3301652" y="1545148"/>
                  <a:pt x="2938554" y="1504500"/>
                  <a:pt x="2760880" y="1517291"/>
                </a:cubicBezTo>
                <a:cubicBezTo>
                  <a:pt x="2583206" y="1530082"/>
                  <a:pt x="2358023" y="1500645"/>
                  <a:pt x="2105171" y="1517291"/>
                </a:cubicBezTo>
                <a:cubicBezTo>
                  <a:pt x="1852319" y="1533937"/>
                  <a:pt x="1583001" y="1500331"/>
                  <a:pt x="1380440" y="1517291"/>
                </a:cubicBezTo>
                <a:cubicBezTo>
                  <a:pt x="1177879" y="1534251"/>
                  <a:pt x="919040" y="1494071"/>
                  <a:pt x="724731" y="1517291"/>
                </a:cubicBezTo>
                <a:cubicBezTo>
                  <a:pt x="530422" y="1540511"/>
                  <a:pt x="164693" y="1487370"/>
                  <a:pt x="0" y="1517291"/>
                </a:cubicBezTo>
                <a:cubicBezTo>
                  <a:pt x="-22334" y="1389820"/>
                  <a:pt x="15306" y="1104146"/>
                  <a:pt x="0" y="981182"/>
                </a:cubicBezTo>
                <a:cubicBezTo>
                  <a:pt x="-15306" y="858218"/>
                  <a:pt x="13981" y="706680"/>
                  <a:pt x="0" y="460245"/>
                </a:cubicBezTo>
                <a:cubicBezTo>
                  <a:pt x="-13981" y="213810"/>
                  <a:pt x="14527" y="131550"/>
                  <a:pt x="0" y="0"/>
                </a:cubicBezTo>
                <a:close/>
              </a:path>
              <a:path w="3703987" h="1517291" fill="darkenLess" stroke="0" extrusionOk="0">
                <a:moveTo>
                  <a:pt x="3451100" y="1517291"/>
                </a:moveTo>
                <a:cubicBezTo>
                  <a:pt x="3466532" y="1446365"/>
                  <a:pt x="3485104" y="1406776"/>
                  <a:pt x="3501677" y="1314981"/>
                </a:cubicBezTo>
                <a:cubicBezTo>
                  <a:pt x="3569777" y="1292960"/>
                  <a:pt x="3629349" y="1289138"/>
                  <a:pt x="3703987" y="1264404"/>
                </a:cubicBezTo>
                <a:cubicBezTo>
                  <a:pt x="3636899" y="1326542"/>
                  <a:pt x="3544610" y="1441886"/>
                  <a:pt x="3451100" y="1517291"/>
                </a:cubicBezTo>
                <a:close/>
              </a:path>
              <a:path w="3703987" h="1517291" fill="none" extrusionOk="0">
                <a:moveTo>
                  <a:pt x="3451100" y="1517291"/>
                </a:moveTo>
                <a:cubicBezTo>
                  <a:pt x="3461870" y="1470863"/>
                  <a:pt x="3492019" y="1369492"/>
                  <a:pt x="3501677" y="1314981"/>
                </a:cubicBezTo>
                <a:cubicBezTo>
                  <a:pt x="3589379" y="1298931"/>
                  <a:pt x="3655407" y="1268965"/>
                  <a:pt x="3703987" y="1264404"/>
                </a:cubicBezTo>
                <a:cubicBezTo>
                  <a:pt x="3591378" y="1362477"/>
                  <a:pt x="3524525" y="1453874"/>
                  <a:pt x="3451100" y="1517291"/>
                </a:cubicBezTo>
                <a:cubicBezTo>
                  <a:pt x="3239991" y="1493214"/>
                  <a:pt x="2846276" y="1502641"/>
                  <a:pt x="2691858" y="1517291"/>
                </a:cubicBezTo>
                <a:cubicBezTo>
                  <a:pt x="2537440" y="1531941"/>
                  <a:pt x="2212772" y="1543036"/>
                  <a:pt x="1967127" y="1517291"/>
                </a:cubicBezTo>
                <a:cubicBezTo>
                  <a:pt x="1721482" y="1491546"/>
                  <a:pt x="1576582" y="1526344"/>
                  <a:pt x="1242396" y="1517291"/>
                </a:cubicBezTo>
                <a:cubicBezTo>
                  <a:pt x="908210" y="1508238"/>
                  <a:pt x="292115" y="1506134"/>
                  <a:pt x="0" y="1517291"/>
                </a:cubicBezTo>
                <a:cubicBezTo>
                  <a:pt x="-15340" y="1292778"/>
                  <a:pt x="2189" y="1144408"/>
                  <a:pt x="0" y="1041873"/>
                </a:cubicBezTo>
                <a:cubicBezTo>
                  <a:pt x="-2189" y="939338"/>
                  <a:pt x="6836" y="728322"/>
                  <a:pt x="0" y="536109"/>
                </a:cubicBezTo>
                <a:cubicBezTo>
                  <a:pt x="-6836" y="343896"/>
                  <a:pt x="-10150" y="163518"/>
                  <a:pt x="0" y="0"/>
                </a:cubicBezTo>
                <a:cubicBezTo>
                  <a:pt x="217657" y="20496"/>
                  <a:pt x="401337" y="-6779"/>
                  <a:pt x="506212" y="0"/>
                </a:cubicBezTo>
                <a:cubicBezTo>
                  <a:pt x="611087" y="6779"/>
                  <a:pt x="910267" y="-17404"/>
                  <a:pt x="1160583" y="0"/>
                </a:cubicBezTo>
                <a:cubicBezTo>
                  <a:pt x="1410899" y="17404"/>
                  <a:pt x="1508007" y="-24736"/>
                  <a:pt x="1703834" y="0"/>
                </a:cubicBezTo>
                <a:cubicBezTo>
                  <a:pt x="1899661" y="24736"/>
                  <a:pt x="2083078" y="-1714"/>
                  <a:pt x="2358205" y="0"/>
                </a:cubicBezTo>
                <a:cubicBezTo>
                  <a:pt x="2633332" y="1714"/>
                  <a:pt x="2680794" y="7681"/>
                  <a:pt x="2938496" y="0"/>
                </a:cubicBezTo>
                <a:cubicBezTo>
                  <a:pt x="3196198" y="-7681"/>
                  <a:pt x="3371584" y="14190"/>
                  <a:pt x="3703987" y="0"/>
                </a:cubicBezTo>
                <a:cubicBezTo>
                  <a:pt x="3720459" y="203256"/>
                  <a:pt x="3706287" y="305626"/>
                  <a:pt x="3703987" y="594270"/>
                </a:cubicBezTo>
                <a:cubicBezTo>
                  <a:pt x="3701688" y="882914"/>
                  <a:pt x="3708874" y="1004568"/>
                  <a:pt x="3703987" y="1264404"/>
                </a:cubicBezTo>
              </a:path>
              <a:path w="3703987" h="1517291" fill="none" stroke="0" extrusionOk="0">
                <a:moveTo>
                  <a:pt x="3451100" y="1517291"/>
                </a:moveTo>
                <a:cubicBezTo>
                  <a:pt x="3478033" y="1437139"/>
                  <a:pt x="3471766" y="1399578"/>
                  <a:pt x="3501677" y="1314981"/>
                </a:cubicBezTo>
                <a:cubicBezTo>
                  <a:pt x="3542134" y="1294963"/>
                  <a:pt x="3651024" y="1279260"/>
                  <a:pt x="3703987" y="1264404"/>
                </a:cubicBezTo>
                <a:cubicBezTo>
                  <a:pt x="3585781" y="1385953"/>
                  <a:pt x="3559256" y="1426645"/>
                  <a:pt x="3451100" y="1517291"/>
                </a:cubicBezTo>
                <a:cubicBezTo>
                  <a:pt x="3314071" y="1525573"/>
                  <a:pt x="3088393" y="1512024"/>
                  <a:pt x="2864413" y="1517291"/>
                </a:cubicBezTo>
                <a:cubicBezTo>
                  <a:pt x="2640433" y="1522558"/>
                  <a:pt x="2371225" y="1488205"/>
                  <a:pt x="2139682" y="1517291"/>
                </a:cubicBezTo>
                <a:cubicBezTo>
                  <a:pt x="1908139" y="1546377"/>
                  <a:pt x="1740694" y="1540387"/>
                  <a:pt x="1552995" y="1517291"/>
                </a:cubicBezTo>
                <a:cubicBezTo>
                  <a:pt x="1365296" y="1494195"/>
                  <a:pt x="1172601" y="1526685"/>
                  <a:pt x="828264" y="1517291"/>
                </a:cubicBezTo>
                <a:cubicBezTo>
                  <a:pt x="483927" y="1507897"/>
                  <a:pt x="351829" y="1476031"/>
                  <a:pt x="0" y="1517291"/>
                </a:cubicBezTo>
                <a:cubicBezTo>
                  <a:pt x="22647" y="1351523"/>
                  <a:pt x="10183" y="1218059"/>
                  <a:pt x="0" y="1057046"/>
                </a:cubicBezTo>
                <a:cubicBezTo>
                  <a:pt x="-10183" y="896033"/>
                  <a:pt x="21257" y="707583"/>
                  <a:pt x="0" y="566455"/>
                </a:cubicBezTo>
                <a:cubicBezTo>
                  <a:pt x="-21257" y="425327"/>
                  <a:pt x="22269" y="205927"/>
                  <a:pt x="0" y="0"/>
                </a:cubicBezTo>
                <a:cubicBezTo>
                  <a:pt x="220168" y="25325"/>
                  <a:pt x="391831" y="16826"/>
                  <a:pt x="543251" y="0"/>
                </a:cubicBezTo>
                <a:cubicBezTo>
                  <a:pt x="694671" y="-16826"/>
                  <a:pt x="955795" y="7569"/>
                  <a:pt x="1160583" y="0"/>
                </a:cubicBezTo>
                <a:cubicBezTo>
                  <a:pt x="1365371" y="-7569"/>
                  <a:pt x="1506504" y="2644"/>
                  <a:pt x="1814954" y="0"/>
                </a:cubicBezTo>
                <a:cubicBezTo>
                  <a:pt x="2123404" y="-2644"/>
                  <a:pt x="2199036" y="7279"/>
                  <a:pt x="2321165" y="0"/>
                </a:cubicBezTo>
                <a:cubicBezTo>
                  <a:pt x="2443294" y="-7279"/>
                  <a:pt x="2684487" y="10253"/>
                  <a:pt x="2827377" y="0"/>
                </a:cubicBezTo>
                <a:cubicBezTo>
                  <a:pt x="2970267" y="-10253"/>
                  <a:pt x="3381833" y="-6009"/>
                  <a:pt x="3703987" y="0"/>
                </a:cubicBezTo>
                <a:cubicBezTo>
                  <a:pt x="3719269" y="311155"/>
                  <a:pt x="3682901" y="477087"/>
                  <a:pt x="3703987" y="632202"/>
                </a:cubicBezTo>
                <a:cubicBezTo>
                  <a:pt x="3725073" y="787317"/>
                  <a:pt x="3725508" y="949026"/>
                  <a:pt x="3703987" y="126440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 to predict future outcomes based on data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863757" y="1994401"/>
            <a:ext cx="654518" cy="265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62745" y="2524163"/>
            <a:ext cx="650634" cy="928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made it easy to use the power of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&lt;unsupervised&gt;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629206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is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3200255" y="3445874"/>
            <a:ext cx="226398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105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  <a:p>
            <a:r>
              <a:rPr lang="en-US" sz="6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6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753310" y="2207139"/>
            <a:ext cx="284906" cy="51205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114801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382646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determines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-1=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7068384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can apps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39762"/>
            <a:ext cx="2137454" cy="1838946"/>
          </a:xfrm>
          <a:custGeom>
            <a:avLst/>
            <a:gdLst>
              <a:gd name="connsiteX0" fmla="*/ 0 w 2137454"/>
              <a:gd name="connsiteY0" fmla="*/ 0 h 1838946"/>
              <a:gd name="connsiteX1" fmla="*/ 512989 w 2137454"/>
              <a:gd name="connsiteY1" fmla="*/ 0 h 1838946"/>
              <a:gd name="connsiteX2" fmla="*/ 983229 w 2137454"/>
              <a:gd name="connsiteY2" fmla="*/ 0 h 1838946"/>
              <a:gd name="connsiteX3" fmla="*/ 1560341 w 2137454"/>
              <a:gd name="connsiteY3" fmla="*/ 0 h 1838946"/>
              <a:gd name="connsiteX4" fmla="*/ 2137454 w 2137454"/>
              <a:gd name="connsiteY4" fmla="*/ 0 h 1838946"/>
              <a:gd name="connsiteX5" fmla="*/ 2137454 w 2137454"/>
              <a:gd name="connsiteY5" fmla="*/ 495492 h 1838946"/>
              <a:gd name="connsiteX6" fmla="*/ 2137454 w 2137454"/>
              <a:gd name="connsiteY6" fmla="*/ 975659 h 1838946"/>
              <a:gd name="connsiteX7" fmla="*/ 2137454 w 2137454"/>
              <a:gd name="connsiteY7" fmla="*/ 1532449 h 1838946"/>
              <a:gd name="connsiteX8" fmla="*/ 1830957 w 2137454"/>
              <a:gd name="connsiteY8" fmla="*/ 1838946 h 1838946"/>
              <a:gd name="connsiteX9" fmla="*/ 1275567 w 2137454"/>
              <a:gd name="connsiteY9" fmla="*/ 1838946 h 1838946"/>
              <a:gd name="connsiteX10" fmla="*/ 683557 w 2137454"/>
              <a:gd name="connsiteY10" fmla="*/ 1838946 h 1838946"/>
              <a:gd name="connsiteX11" fmla="*/ 0 w 2137454"/>
              <a:gd name="connsiteY11" fmla="*/ 1838946 h 1838946"/>
              <a:gd name="connsiteX12" fmla="*/ 0 w 2137454"/>
              <a:gd name="connsiteY12" fmla="*/ 1207575 h 1838946"/>
              <a:gd name="connsiteX13" fmla="*/ 0 w 2137454"/>
              <a:gd name="connsiteY13" fmla="*/ 594593 h 1838946"/>
              <a:gd name="connsiteX14" fmla="*/ 0 w 2137454"/>
              <a:gd name="connsiteY14" fmla="*/ 0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0" fmla="*/ 1830957 w 2137454"/>
              <a:gd name="connsiteY0" fmla="*/ 1838946 h 1838946"/>
              <a:gd name="connsiteX1" fmla="*/ 1892256 w 2137454"/>
              <a:gd name="connsiteY1" fmla="*/ 1593748 h 1838946"/>
              <a:gd name="connsiteX2" fmla="*/ 2137454 w 2137454"/>
              <a:gd name="connsiteY2" fmla="*/ 1532449 h 1838946"/>
              <a:gd name="connsiteX3" fmla="*/ 1830957 w 2137454"/>
              <a:gd name="connsiteY3" fmla="*/ 1838946 h 1838946"/>
              <a:gd name="connsiteX4" fmla="*/ 1202328 w 2137454"/>
              <a:gd name="connsiteY4" fmla="*/ 1838946 h 1838946"/>
              <a:gd name="connsiteX5" fmla="*/ 592009 w 2137454"/>
              <a:gd name="connsiteY5" fmla="*/ 1838946 h 1838946"/>
              <a:gd name="connsiteX6" fmla="*/ 0 w 2137454"/>
              <a:gd name="connsiteY6" fmla="*/ 1838946 h 1838946"/>
              <a:gd name="connsiteX7" fmla="*/ 0 w 2137454"/>
              <a:gd name="connsiteY7" fmla="*/ 1207575 h 1838946"/>
              <a:gd name="connsiteX8" fmla="*/ 0 w 2137454"/>
              <a:gd name="connsiteY8" fmla="*/ 576203 h 1838946"/>
              <a:gd name="connsiteX9" fmla="*/ 0 w 2137454"/>
              <a:gd name="connsiteY9" fmla="*/ 0 h 1838946"/>
              <a:gd name="connsiteX10" fmla="*/ 555738 w 2137454"/>
              <a:gd name="connsiteY10" fmla="*/ 0 h 1838946"/>
              <a:gd name="connsiteX11" fmla="*/ 1068727 w 2137454"/>
              <a:gd name="connsiteY11" fmla="*/ 0 h 1838946"/>
              <a:gd name="connsiteX12" fmla="*/ 1560341 w 2137454"/>
              <a:gd name="connsiteY12" fmla="*/ 0 h 1838946"/>
              <a:gd name="connsiteX13" fmla="*/ 2137454 w 2137454"/>
              <a:gd name="connsiteY13" fmla="*/ 0 h 1838946"/>
              <a:gd name="connsiteX14" fmla="*/ 2137454 w 2137454"/>
              <a:gd name="connsiteY14" fmla="*/ 526141 h 1838946"/>
              <a:gd name="connsiteX15" fmla="*/ 2137454 w 2137454"/>
              <a:gd name="connsiteY15" fmla="*/ 990984 h 1838946"/>
              <a:gd name="connsiteX16" fmla="*/ 2137454 w 2137454"/>
              <a:gd name="connsiteY16" fmla="*/ 1532449 h 183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8389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33747" y="112088"/>
                  <a:pt x="2150135" y="287491"/>
                  <a:pt x="2137454" y="495492"/>
                </a:cubicBezTo>
                <a:cubicBezTo>
                  <a:pt x="2124773" y="703493"/>
                  <a:pt x="2127821" y="821070"/>
                  <a:pt x="2137454" y="975659"/>
                </a:cubicBezTo>
                <a:cubicBezTo>
                  <a:pt x="2147087" y="1130248"/>
                  <a:pt x="2129220" y="1343779"/>
                  <a:pt x="2137454" y="1532449"/>
                </a:cubicBezTo>
                <a:cubicBezTo>
                  <a:pt x="2074229" y="1600762"/>
                  <a:pt x="1948395" y="1729212"/>
                  <a:pt x="1830957" y="1838946"/>
                </a:cubicBezTo>
                <a:cubicBezTo>
                  <a:pt x="1581378" y="1863912"/>
                  <a:pt x="1435311" y="1831838"/>
                  <a:pt x="1275567" y="1838946"/>
                </a:cubicBezTo>
                <a:cubicBezTo>
                  <a:pt x="1115823" y="1846055"/>
                  <a:pt x="878143" y="1840314"/>
                  <a:pt x="683557" y="1838946"/>
                </a:cubicBezTo>
                <a:cubicBezTo>
                  <a:pt x="488971" y="1837579"/>
                  <a:pt x="210672" y="1810471"/>
                  <a:pt x="0" y="1838946"/>
                </a:cubicBezTo>
                <a:cubicBezTo>
                  <a:pt x="-27993" y="1551630"/>
                  <a:pt x="14961" y="1375410"/>
                  <a:pt x="0" y="1207575"/>
                </a:cubicBezTo>
                <a:cubicBezTo>
                  <a:pt x="-14961" y="1039740"/>
                  <a:pt x="5656" y="755894"/>
                  <a:pt x="0" y="594593"/>
                </a:cubicBezTo>
                <a:cubicBezTo>
                  <a:pt x="-5656" y="433292"/>
                  <a:pt x="24252" y="220840"/>
                  <a:pt x="0" y="0"/>
                </a:cubicBezTo>
                <a:close/>
              </a:path>
              <a:path w="2137454" h="1838946" fill="darkenLess" stroke="0" extrusionOk="0">
                <a:moveTo>
                  <a:pt x="1830957" y="1838946"/>
                </a:moveTo>
                <a:cubicBezTo>
                  <a:pt x="1854565" y="1753044"/>
                  <a:pt x="1869321" y="1651676"/>
                  <a:pt x="1892256" y="1593748"/>
                </a:cubicBezTo>
                <a:cubicBezTo>
                  <a:pt x="1975978" y="1572477"/>
                  <a:pt x="2034269" y="1560547"/>
                  <a:pt x="2137454" y="1532449"/>
                </a:cubicBezTo>
                <a:cubicBezTo>
                  <a:pt x="2063255" y="1584325"/>
                  <a:pt x="1968934" y="1713735"/>
                  <a:pt x="1830957" y="1838946"/>
                </a:cubicBezTo>
                <a:close/>
              </a:path>
              <a:path w="2137454" h="1838946" fill="none" extrusionOk="0">
                <a:moveTo>
                  <a:pt x="1830957" y="1838946"/>
                </a:moveTo>
                <a:cubicBezTo>
                  <a:pt x="1849900" y="1729714"/>
                  <a:pt x="1877776" y="1685284"/>
                  <a:pt x="1892256" y="1593748"/>
                </a:cubicBezTo>
                <a:cubicBezTo>
                  <a:pt x="1976522" y="1578660"/>
                  <a:pt x="2038128" y="1566827"/>
                  <a:pt x="2137454" y="1532449"/>
                </a:cubicBezTo>
                <a:cubicBezTo>
                  <a:pt x="2053614" y="1635602"/>
                  <a:pt x="1931944" y="1712609"/>
                  <a:pt x="1830957" y="1838946"/>
                </a:cubicBezTo>
                <a:cubicBezTo>
                  <a:pt x="1579687" y="1821986"/>
                  <a:pt x="1382585" y="1823063"/>
                  <a:pt x="1202328" y="1838946"/>
                </a:cubicBezTo>
                <a:cubicBezTo>
                  <a:pt x="1022071" y="1854829"/>
                  <a:pt x="730749" y="1839252"/>
                  <a:pt x="592009" y="1838946"/>
                </a:cubicBezTo>
                <a:cubicBezTo>
                  <a:pt x="453269" y="1838640"/>
                  <a:pt x="193996" y="1846590"/>
                  <a:pt x="0" y="1838946"/>
                </a:cubicBezTo>
                <a:cubicBezTo>
                  <a:pt x="-16050" y="1570304"/>
                  <a:pt x="16837" y="1404306"/>
                  <a:pt x="0" y="1207575"/>
                </a:cubicBezTo>
                <a:cubicBezTo>
                  <a:pt x="-16837" y="1010844"/>
                  <a:pt x="25373" y="846699"/>
                  <a:pt x="0" y="576203"/>
                </a:cubicBezTo>
                <a:cubicBezTo>
                  <a:pt x="-25373" y="305707"/>
                  <a:pt x="21714" y="222315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43482" y="214366"/>
                  <a:pt x="2136077" y="334285"/>
                  <a:pt x="2137454" y="526141"/>
                </a:cubicBezTo>
                <a:cubicBezTo>
                  <a:pt x="2138831" y="717997"/>
                  <a:pt x="2145616" y="784423"/>
                  <a:pt x="2137454" y="990984"/>
                </a:cubicBezTo>
                <a:cubicBezTo>
                  <a:pt x="2129292" y="1197545"/>
                  <a:pt x="2137529" y="1401534"/>
                  <a:pt x="2137454" y="1532449"/>
                </a:cubicBezTo>
              </a:path>
              <a:path w="2137454" h="1838946" fill="none" stroke="0" extrusionOk="0">
                <a:moveTo>
                  <a:pt x="1830957" y="1838946"/>
                </a:moveTo>
                <a:cubicBezTo>
                  <a:pt x="1852630" y="1729573"/>
                  <a:pt x="1867925" y="1647084"/>
                  <a:pt x="1892256" y="1593748"/>
                </a:cubicBezTo>
                <a:cubicBezTo>
                  <a:pt x="2010105" y="1567632"/>
                  <a:pt x="2044441" y="1543769"/>
                  <a:pt x="2137454" y="1532449"/>
                </a:cubicBezTo>
                <a:cubicBezTo>
                  <a:pt x="2078534" y="1609402"/>
                  <a:pt x="1950513" y="1729715"/>
                  <a:pt x="1830957" y="1838946"/>
                </a:cubicBezTo>
                <a:cubicBezTo>
                  <a:pt x="1645757" y="1852087"/>
                  <a:pt x="1451518" y="1854294"/>
                  <a:pt x="1220638" y="1838946"/>
                </a:cubicBezTo>
                <a:cubicBezTo>
                  <a:pt x="989758" y="1823598"/>
                  <a:pt x="866571" y="1829582"/>
                  <a:pt x="646938" y="1838946"/>
                </a:cubicBezTo>
                <a:cubicBezTo>
                  <a:pt x="427305" y="1848310"/>
                  <a:pt x="273034" y="1849396"/>
                  <a:pt x="0" y="1838946"/>
                </a:cubicBezTo>
                <a:cubicBezTo>
                  <a:pt x="13573" y="1551059"/>
                  <a:pt x="-9845" y="1396941"/>
                  <a:pt x="0" y="1262743"/>
                </a:cubicBezTo>
                <a:cubicBezTo>
                  <a:pt x="9845" y="1128545"/>
                  <a:pt x="-6241" y="819196"/>
                  <a:pt x="0" y="704929"/>
                </a:cubicBezTo>
                <a:cubicBezTo>
                  <a:pt x="6241" y="590662"/>
                  <a:pt x="-20757" y="334269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17095" y="211310"/>
                  <a:pt x="2153887" y="287128"/>
                  <a:pt x="2137454" y="526141"/>
                </a:cubicBezTo>
                <a:cubicBezTo>
                  <a:pt x="2121021" y="765154"/>
                  <a:pt x="2117999" y="786704"/>
                  <a:pt x="2137454" y="1006308"/>
                </a:cubicBezTo>
                <a:cubicBezTo>
                  <a:pt x="2156909" y="1225912"/>
                  <a:pt x="2151422" y="1290937"/>
                  <a:pt x="2137454" y="1532449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store information to act as a system of record or an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for data access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1070762"/>
          </a:xfrm>
          <a:prstGeom prst="curvedConnector4">
            <a:avLst>
              <a:gd name="adj1" fmla="val 24223"/>
              <a:gd name="adj2" fmla="val 121349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  <a:r>
              <a:rPr lang="en-US" sz="18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to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07D1E0F4-CFB0-D898-AD2A-5140E6F9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C0D89E83-855A-BB9C-8B99-FDEB0D518FC6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11B3F-3564-9A40-2684-AF4A7F9EFFDD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D11215-8E8E-E6B1-BD6E-433940B2F1F9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596C4DC3-7748-0A83-5098-FEFF0E0F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071FF1-E1D1-6CCE-46A4-92A3FC77BD48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63F43236-0B8A-A69A-1190-C1F4AF0C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F90E3-4B35-8CC1-CB91-C96D69C1CB16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0E851-D86C-3FA9-79B5-AEEC8525D1AF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33EA70C-B5D0-1007-ECAA-4CDB0A01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FCDD60-5FEE-DCC3-7039-95C1643CEB88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923016-B0DA-C456-7B94-B0FD37B91647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3ECBF2AA-7926-67AB-DD4E-593C1CEE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32869-2BA5-C39A-D144-D0DC2AE34557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361759-022A-99B5-1CE7-0C0D74BBA69F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2B05-F6C1-8A66-13E9-A38B38AD0186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067994-B3FB-FC12-EDC4-383405E2C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D8D63D-A372-852B-11C2-E005442E9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3CB8A295-D2E9-7489-56A0-3F56DFAA8010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608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4F8E302D-31A5-9261-A328-A0E24DD9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6644" y="2059765"/>
            <a:ext cx="1379356" cy="13793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011992" y="3738552"/>
            <a:ext cx="1945526" cy="1195926"/>
            <a:chOff x="3604697" y="2214580"/>
            <a:chExt cx="1945526" cy="1195926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4956" y="2214580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000" dirty="0"/>
            </a:p>
          </p:txBody>
        </p:sp>
      </p:grp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D0300FFA-4F7F-0654-69B1-438ED7B10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42845" y="2306630"/>
            <a:ext cx="914400" cy="16987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050106" y="2848529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162604"/>
            <a:ext cx="6020214" cy="3786468"/>
          </a:xfrm>
          <a:custGeom>
            <a:avLst/>
            <a:gdLst>
              <a:gd name="connsiteX0" fmla="*/ 0 w 6020214"/>
              <a:gd name="connsiteY0" fmla="*/ 631091 h 3786468"/>
              <a:gd name="connsiteX1" fmla="*/ 631091 w 6020214"/>
              <a:gd name="connsiteY1" fmla="*/ 0 h 3786468"/>
              <a:gd name="connsiteX2" fmla="*/ 1321006 w 6020214"/>
              <a:gd name="connsiteY2" fmla="*/ 0 h 3786468"/>
              <a:gd name="connsiteX3" fmla="*/ 1868179 w 6020214"/>
              <a:gd name="connsiteY3" fmla="*/ 0 h 3786468"/>
              <a:gd name="connsiteX4" fmla="*/ 2367773 w 6020214"/>
              <a:gd name="connsiteY4" fmla="*/ 0 h 3786468"/>
              <a:gd name="connsiteX5" fmla="*/ 3010107 w 6020214"/>
              <a:gd name="connsiteY5" fmla="*/ 0 h 3786468"/>
              <a:gd name="connsiteX6" fmla="*/ 3557281 w 6020214"/>
              <a:gd name="connsiteY6" fmla="*/ 0 h 3786468"/>
              <a:gd name="connsiteX7" fmla="*/ 4247195 w 6020214"/>
              <a:gd name="connsiteY7" fmla="*/ 0 h 3786468"/>
              <a:gd name="connsiteX8" fmla="*/ 4746789 w 6020214"/>
              <a:gd name="connsiteY8" fmla="*/ 0 h 3786468"/>
              <a:gd name="connsiteX9" fmla="*/ 5389123 w 6020214"/>
              <a:gd name="connsiteY9" fmla="*/ 0 h 3786468"/>
              <a:gd name="connsiteX10" fmla="*/ 6020214 w 6020214"/>
              <a:gd name="connsiteY10" fmla="*/ 631091 h 3786468"/>
              <a:gd name="connsiteX11" fmla="*/ 6020214 w 6020214"/>
              <a:gd name="connsiteY11" fmla="*/ 1135948 h 3786468"/>
              <a:gd name="connsiteX12" fmla="*/ 6020214 w 6020214"/>
              <a:gd name="connsiteY12" fmla="*/ 1615563 h 3786468"/>
              <a:gd name="connsiteX13" fmla="*/ 6020214 w 6020214"/>
              <a:gd name="connsiteY13" fmla="*/ 2170905 h 3786468"/>
              <a:gd name="connsiteX14" fmla="*/ 6020214 w 6020214"/>
              <a:gd name="connsiteY14" fmla="*/ 2726248 h 3786468"/>
              <a:gd name="connsiteX15" fmla="*/ 6020214 w 6020214"/>
              <a:gd name="connsiteY15" fmla="*/ 3155377 h 3786468"/>
              <a:gd name="connsiteX16" fmla="*/ 5389123 w 6020214"/>
              <a:gd name="connsiteY16" fmla="*/ 3786468 h 3786468"/>
              <a:gd name="connsiteX17" fmla="*/ 4746789 w 6020214"/>
              <a:gd name="connsiteY17" fmla="*/ 3786468 h 3786468"/>
              <a:gd name="connsiteX18" fmla="*/ 4294776 w 6020214"/>
              <a:gd name="connsiteY18" fmla="*/ 3786468 h 3786468"/>
              <a:gd name="connsiteX19" fmla="*/ 3795182 w 6020214"/>
              <a:gd name="connsiteY19" fmla="*/ 3786468 h 3786468"/>
              <a:gd name="connsiteX20" fmla="*/ 3105268 w 6020214"/>
              <a:gd name="connsiteY20" fmla="*/ 3786468 h 3786468"/>
              <a:gd name="connsiteX21" fmla="*/ 2510514 w 6020214"/>
              <a:gd name="connsiteY21" fmla="*/ 3786468 h 3786468"/>
              <a:gd name="connsiteX22" fmla="*/ 2010920 w 6020214"/>
              <a:gd name="connsiteY22" fmla="*/ 3786468 h 3786468"/>
              <a:gd name="connsiteX23" fmla="*/ 1416166 w 6020214"/>
              <a:gd name="connsiteY23" fmla="*/ 3786468 h 3786468"/>
              <a:gd name="connsiteX24" fmla="*/ 631091 w 6020214"/>
              <a:gd name="connsiteY24" fmla="*/ 3786468 h 3786468"/>
              <a:gd name="connsiteX25" fmla="*/ 0 w 6020214"/>
              <a:gd name="connsiteY25" fmla="*/ 3155377 h 3786468"/>
              <a:gd name="connsiteX26" fmla="*/ 0 w 6020214"/>
              <a:gd name="connsiteY26" fmla="*/ 2600034 h 3786468"/>
              <a:gd name="connsiteX27" fmla="*/ 0 w 6020214"/>
              <a:gd name="connsiteY27" fmla="*/ 2069934 h 3786468"/>
              <a:gd name="connsiteX28" fmla="*/ 0 w 6020214"/>
              <a:gd name="connsiteY28" fmla="*/ 1615563 h 3786468"/>
              <a:gd name="connsiteX29" fmla="*/ 0 w 6020214"/>
              <a:gd name="connsiteY29" fmla="*/ 1085462 h 3786468"/>
              <a:gd name="connsiteX30" fmla="*/ 0 w 6020214"/>
              <a:gd name="connsiteY30" fmla="*/ 631091 h 37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20214" h="3786468" extrusionOk="0">
                <a:moveTo>
                  <a:pt x="0" y="631091"/>
                </a:moveTo>
                <a:cubicBezTo>
                  <a:pt x="-65740" y="241999"/>
                  <a:pt x="203205" y="29779"/>
                  <a:pt x="631091" y="0"/>
                </a:cubicBezTo>
                <a:cubicBezTo>
                  <a:pt x="805618" y="-38494"/>
                  <a:pt x="1105078" y="28722"/>
                  <a:pt x="1321006" y="0"/>
                </a:cubicBezTo>
                <a:cubicBezTo>
                  <a:pt x="1536935" y="-28722"/>
                  <a:pt x="1708889" y="3685"/>
                  <a:pt x="1868179" y="0"/>
                </a:cubicBezTo>
                <a:cubicBezTo>
                  <a:pt x="2027469" y="-3685"/>
                  <a:pt x="2166366" y="9846"/>
                  <a:pt x="2367773" y="0"/>
                </a:cubicBezTo>
                <a:cubicBezTo>
                  <a:pt x="2569180" y="-9846"/>
                  <a:pt x="2879031" y="2169"/>
                  <a:pt x="3010107" y="0"/>
                </a:cubicBezTo>
                <a:cubicBezTo>
                  <a:pt x="3141183" y="-2169"/>
                  <a:pt x="3330716" y="27656"/>
                  <a:pt x="3557281" y="0"/>
                </a:cubicBezTo>
                <a:cubicBezTo>
                  <a:pt x="3783846" y="-27656"/>
                  <a:pt x="3938591" y="52476"/>
                  <a:pt x="4247195" y="0"/>
                </a:cubicBezTo>
                <a:cubicBezTo>
                  <a:pt x="4555799" y="-52476"/>
                  <a:pt x="4605181" y="53401"/>
                  <a:pt x="4746789" y="0"/>
                </a:cubicBezTo>
                <a:cubicBezTo>
                  <a:pt x="4888397" y="-53401"/>
                  <a:pt x="5166643" y="6079"/>
                  <a:pt x="5389123" y="0"/>
                </a:cubicBezTo>
                <a:cubicBezTo>
                  <a:pt x="5750515" y="3090"/>
                  <a:pt x="5928059" y="267644"/>
                  <a:pt x="6020214" y="631091"/>
                </a:cubicBezTo>
                <a:cubicBezTo>
                  <a:pt x="6059000" y="813001"/>
                  <a:pt x="5961242" y="988883"/>
                  <a:pt x="6020214" y="1135948"/>
                </a:cubicBezTo>
                <a:cubicBezTo>
                  <a:pt x="6079186" y="1283013"/>
                  <a:pt x="5978009" y="1411524"/>
                  <a:pt x="6020214" y="1615563"/>
                </a:cubicBezTo>
                <a:cubicBezTo>
                  <a:pt x="6062419" y="1819602"/>
                  <a:pt x="5970584" y="2014698"/>
                  <a:pt x="6020214" y="2170905"/>
                </a:cubicBezTo>
                <a:cubicBezTo>
                  <a:pt x="6069844" y="2327112"/>
                  <a:pt x="6014185" y="2473482"/>
                  <a:pt x="6020214" y="2726248"/>
                </a:cubicBezTo>
                <a:cubicBezTo>
                  <a:pt x="6026243" y="2979014"/>
                  <a:pt x="6007550" y="2981126"/>
                  <a:pt x="6020214" y="3155377"/>
                </a:cubicBezTo>
                <a:cubicBezTo>
                  <a:pt x="5958038" y="3445338"/>
                  <a:pt x="5712634" y="3749050"/>
                  <a:pt x="5389123" y="3786468"/>
                </a:cubicBezTo>
                <a:cubicBezTo>
                  <a:pt x="5119129" y="3815133"/>
                  <a:pt x="4980817" y="3756071"/>
                  <a:pt x="4746789" y="3786468"/>
                </a:cubicBezTo>
                <a:cubicBezTo>
                  <a:pt x="4512761" y="3816865"/>
                  <a:pt x="4424224" y="3740105"/>
                  <a:pt x="4294776" y="3786468"/>
                </a:cubicBezTo>
                <a:cubicBezTo>
                  <a:pt x="4165328" y="3832831"/>
                  <a:pt x="4002938" y="3762426"/>
                  <a:pt x="3795182" y="3786468"/>
                </a:cubicBezTo>
                <a:cubicBezTo>
                  <a:pt x="3587426" y="3810510"/>
                  <a:pt x="3261871" y="3747468"/>
                  <a:pt x="3105268" y="3786468"/>
                </a:cubicBezTo>
                <a:cubicBezTo>
                  <a:pt x="2948665" y="3825468"/>
                  <a:pt x="2752923" y="3727949"/>
                  <a:pt x="2510514" y="3786468"/>
                </a:cubicBezTo>
                <a:cubicBezTo>
                  <a:pt x="2268105" y="3844987"/>
                  <a:pt x="2158037" y="3786148"/>
                  <a:pt x="2010920" y="3786468"/>
                </a:cubicBezTo>
                <a:cubicBezTo>
                  <a:pt x="1863803" y="3786788"/>
                  <a:pt x="1643504" y="3759184"/>
                  <a:pt x="1416166" y="3786468"/>
                </a:cubicBezTo>
                <a:cubicBezTo>
                  <a:pt x="1188828" y="3813752"/>
                  <a:pt x="869613" y="3761127"/>
                  <a:pt x="631091" y="3786468"/>
                </a:cubicBezTo>
                <a:cubicBezTo>
                  <a:pt x="298211" y="3738297"/>
                  <a:pt x="22881" y="3528659"/>
                  <a:pt x="0" y="3155377"/>
                </a:cubicBezTo>
                <a:cubicBezTo>
                  <a:pt x="-49359" y="3002720"/>
                  <a:pt x="27953" y="2804016"/>
                  <a:pt x="0" y="2600034"/>
                </a:cubicBezTo>
                <a:cubicBezTo>
                  <a:pt x="-27953" y="2396052"/>
                  <a:pt x="50213" y="2257476"/>
                  <a:pt x="0" y="2069934"/>
                </a:cubicBezTo>
                <a:cubicBezTo>
                  <a:pt x="-50213" y="1882392"/>
                  <a:pt x="14322" y="1823492"/>
                  <a:pt x="0" y="1615563"/>
                </a:cubicBezTo>
                <a:cubicBezTo>
                  <a:pt x="-14322" y="1407634"/>
                  <a:pt x="6243" y="1286228"/>
                  <a:pt x="0" y="1085462"/>
                </a:cubicBezTo>
                <a:cubicBezTo>
                  <a:pt x="-6243" y="884696"/>
                  <a:pt x="35562" y="787521"/>
                  <a:pt x="0" y="63109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4" y="680977"/>
            <a:ext cx="5208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How do cloud platforms simplify deployments?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27" y="1308600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201" y="1266238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6962034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A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is  a lightweight, package of software that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contains everything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needed to run apps and data services on a cloud platform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A725CD-A288-591D-62F3-13DB137D3BC1}"/>
              </a:ext>
            </a:extLst>
          </p:cNvPr>
          <p:cNvSpPr/>
          <p:nvPr/>
        </p:nvSpPr>
        <p:spPr>
          <a:xfrm>
            <a:off x="778995" y="2290713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1C9FF7-A862-5D02-8BBA-FC7D982B163B}"/>
              </a:ext>
            </a:extLst>
          </p:cNvPr>
          <p:cNvSpPr/>
          <p:nvPr/>
        </p:nvSpPr>
        <p:spPr>
          <a:xfrm>
            <a:off x="2812457" y="1899389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96C24A6-0242-114F-4021-C4726286D804}"/>
              </a:ext>
            </a:extLst>
          </p:cNvPr>
          <p:cNvSpPr/>
          <p:nvPr/>
        </p:nvSpPr>
        <p:spPr>
          <a:xfrm>
            <a:off x="2826844" y="3447685"/>
            <a:ext cx="1907179" cy="1471835"/>
          </a:xfrm>
          <a:custGeom>
            <a:avLst/>
            <a:gdLst>
              <a:gd name="connsiteX0" fmla="*/ 0 w 1907179"/>
              <a:gd name="connsiteY0" fmla="*/ 245311 h 1471835"/>
              <a:gd name="connsiteX1" fmla="*/ 245311 w 1907179"/>
              <a:gd name="connsiteY1" fmla="*/ 0 h 1471835"/>
              <a:gd name="connsiteX2" fmla="*/ 745828 w 1907179"/>
              <a:gd name="connsiteY2" fmla="*/ 0 h 1471835"/>
              <a:gd name="connsiteX3" fmla="*/ 1203848 w 1907179"/>
              <a:gd name="connsiteY3" fmla="*/ 0 h 1471835"/>
              <a:gd name="connsiteX4" fmla="*/ 1661868 w 1907179"/>
              <a:gd name="connsiteY4" fmla="*/ 0 h 1471835"/>
              <a:gd name="connsiteX5" fmla="*/ 1907179 w 1907179"/>
              <a:gd name="connsiteY5" fmla="*/ 245311 h 1471835"/>
              <a:gd name="connsiteX6" fmla="*/ 1907179 w 1907179"/>
              <a:gd name="connsiteY6" fmla="*/ 716293 h 1471835"/>
              <a:gd name="connsiteX7" fmla="*/ 1907179 w 1907179"/>
              <a:gd name="connsiteY7" fmla="*/ 1226524 h 1471835"/>
              <a:gd name="connsiteX8" fmla="*/ 1661868 w 1907179"/>
              <a:gd name="connsiteY8" fmla="*/ 1471835 h 1471835"/>
              <a:gd name="connsiteX9" fmla="*/ 1218013 w 1907179"/>
              <a:gd name="connsiteY9" fmla="*/ 1471835 h 1471835"/>
              <a:gd name="connsiteX10" fmla="*/ 745828 w 1907179"/>
              <a:gd name="connsiteY10" fmla="*/ 1471835 h 1471835"/>
              <a:gd name="connsiteX11" fmla="*/ 245311 w 1907179"/>
              <a:gd name="connsiteY11" fmla="*/ 1471835 h 1471835"/>
              <a:gd name="connsiteX12" fmla="*/ 0 w 1907179"/>
              <a:gd name="connsiteY12" fmla="*/ 1226524 h 1471835"/>
              <a:gd name="connsiteX13" fmla="*/ 0 w 1907179"/>
              <a:gd name="connsiteY13" fmla="*/ 735918 h 1471835"/>
              <a:gd name="connsiteX14" fmla="*/ 0 w 1907179"/>
              <a:gd name="connsiteY14" fmla="*/ 245311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07179" h="1471835" extrusionOk="0">
                <a:moveTo>
                  <a:pt x="0" y="245311"/>
                </a:moveTo>
                <a:cubicBezTo>
                  <a:pt x="-22677" y="95842"/>
                  <a:pt x="103584" y="2344"/>
                  <a:pt x="245311" y="0"/>
                </a:cubicBezTo>
                <a:cubicBezTo>
                  <a:pt x="373845" y="-22755"/>
                  <a:pt x="589615" y="46459"/>
                  <a:pt x="745828" y="0"/>
                </a:cubicBezTo>
                <a:cubicBezTo>
                  <a:pt x="902041" y="-46459"/>
                  <a:pt x="1020510" y="5199"/>
                  <a:pt x="1203848" y="0"/>
                </a:cubicBezTo>
                <a:cubicBezTo>
                  <a:pt x="1387186" y="-5199"/>
                  <a:pt x="1542332" y="53295"/>
                  <a:pt x="1661868" y="0"/>
                </a:cubicBezTo>
                <a:cubicBezTo>
                  <a:pt x="1793394" y="-12741"/>
                  <a:pt x="1915912" y="77512"/>
                  <a:pt x="1907179" y="245311"/>
                </a:cubicBezTo>
                <a:cubicBezTo>
                  <a:pt x="1946479" y="451290"/>
                  <a:pt x="1876372" y="577268"/>
                  <a:pt x="1907179" y="716293"/>
                </a:cubicBezTo>
                <a:cubicBezTo>
                  <a:pt x="1937986" y="855318"/>
                  <a:pt x="1896391" y="1053557"/>
                  <a:pt x="1907179" y="1226524"/>
                </a:cubicBezTo>
                <a:cubicBezTo>
                  <a:pt x="1897561" y="1377916"/>
                  <a:pt x="1784165" y="1456543"/>
                  <a:pt x="1661868" y="1471835"/>
                </a:cubicBezTo>
                <a:cubicBezTo>
                  <a:pt x="1444480" y="1479867"/>
                  <a:pt x="1341929" y="1464265"/>
                  <a:pt x="1218013" y="1471835"/>
                </a:cubicBezTo>
                <a:cubicBezTo>
                  <a:pt x="1094097" y="1479405"/>
                  <a:pt x="952180" y="1451362"/>
                  <a:pt x="745828" y="1471835"/>
                </a:cubicBezTo>
                <a:cubicBezTo>
                  <a:pt x="539476" y="1492308"/>
                  <a:pt x="429488" y="1419805"/>
                  <a:pt x="245311" y="1471835"/>
                </a:cubicBezTo>
                <a:cubicBezTo>
                  <a:pt x="122760" y="1487674"/>
                  <a:pt x="22615" y="1342206"/>
                  <a:pt x="0" y="1226524"/>
                </a:cubicBezTo>
                <a:cubicBezTo>
                  <a:pt x="-14412" y="1097331"/>
                  <a:pt x="18929" y="891670"/>
                  <a:pt x="0" y="735918"/>
                </a:cubicBezTo>
                <a:cubicBezTo>
                  <a:pt x="-18929" y="580166"/>
                  <a:pt x="27709" y="383448"/>
                  <a:pt x="0" y="245311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67B153-EC0C-675E-6861-43526E8B668E}"/>
              </a:ext>
            </a:extLst>
          </p:cNvPr>
          <p:cNvSpPr/>
          <p:nvPr/>
        </p:nvSpPr>
        <p:spPr>
          <a:xfrm>
            <a:off x="4880411" y="2360725"/>
            <a:ext cx="1445792" cy="1471835"/>
          </a:xfrm>
          <a:custGeom>
            <a:avLst/>
            <a:gdLst>
              <a:gd name="connsiteX0" fmla="*/ 0 w 1445792"/>
              <a:gd name="connsiteY0" fmla="*/ 240970 h 1471835"/>
              <a:gd name="connsiteX1" fmla="*/ 240970 w 1445792"/>
              <a:gd name="connsiteY1" fmla="*/ 0 h 1471835"/>
              <a:gd name="connsiteX2" fmla="*/ 742173 w 1445792"/>
              <a:gd name="connsiteY2" fmla="*/ 0 h 1471835"/>
              <a:gd name="connsiteX3" fmla="*/ 1204822 w 1445792"/>
              <a:gd name="connsiteY3" fmla="*/ 0 h 1471835"/>
              <a:gd name="connsiteX4" fmla="*/ 1445792 w 1445792"/>
              <a:gd name="connsiteY4" fmla="*/ 240970 h 1471835"/>
              <a:gd name="connsiteX5" fmla="*/ 1445792 w 1445792"/>
              <a:gd name="connsiteY5" fmla="*/ 716120 h 1471835"/>
              <a:gd name="connsiteX6" fmla="*/ 1445792 w 1445792"/>
              <a:gd name="connsiteY6" fmla="*/ 1230865 h 1471835"/>
              <a:gd name="connsiteX7" fmla="*/ 1204822 w 1445792"/>
              <a:gd name="connsiteY7" fmla="*/ 1471835 h 1471835"/>
              <a:gd name="connsiteX8" fmla="*/ 742173 w 1445792"/>
              <a:gd name="connsiteY8" fmla="*/ 1471835 h 1471835"/>
              <a:gd name="connsiteX9" fmla="*/ 240970 w 1445792"/>
              <a:gd name="connsiteY9" fmla="*/ 1471835 h 1471835"/>
              <a:gd name="connsiteX10" fmla="*/ 0 w 1445792"/>
              <a:gd name="connsiteY10" fmla="*/ 1230865 h 1471835"/>
              <a:gd name="connsiteX11" fmla="*/ 0 w 1445792"/>
              <a:gd name="connsiteY11" fmla="*/ 765614 h 1471835"/>
              <a:gd name="connsiteX12" fmla="*/ 0 w 1445792"/>
              <a:gd name="connsiteY12" fmla="*/ 240970 h 1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5792" h="1471835" extrusionOk="0">
                <a:moveTo>
                  <a:pt x="0" y="240970"/>
                </a:moveTo>
                <a:cubicBezTo>
                  <a:pt x="-28703" y="90181"/>
                  <a:pt x="104200" y="1383"/>
                  <a:pt x="240970" y="0"/>
                </a:cubicBezTo>
                <a:cubicBezTo>
                  <a:pt x="439184" y="-19296"/>
                  <a:pt x="512179" y="32432"/>
                  <a:pt x="742173" y="0"/>
                </a:cubicBezTo>
                <a:cubicBezTo>
                  <a:pt x="972167" y="-32432"/>
                  <a:pt x="991096" y="37520"/>
                  <a:pt x="1204822" y="0"/>
                </a:cubicBezTo>
                <a:cubicBezTo>
                  <a:pt x="1303990" y="-18556"/>
                  <a:pt x="1470159" y="119529"/>
                  <a:pt x="1445792" y="240970"/>
                </a:cubicBezTo>
                <a:cubicBezTo>
                  <a:pt x="1469910" y="350089"/>
                  <a:pt x="1436035" y="566534"/>
                  <a:pt x="1445792" y="716120"/>
                </a:cubicBezTo>
                <a:cubicBezTo>
                  <a:pt x="1455549" y="865706"/>
                  <a:pt x="1435821" y="1118821"/>
                  <a:pt x="1445792" y="1230865"/>
                </a:cubicBezTo>
                <a:cubicBezTo>
                  <a:pt x="1442684" y="1334309"/>
                  <a:pt x="1330306" y="1482396"/>
                  <a:pt x="1204822" y="1471835"/>
                </a:cubicBezTo>
                <a:cubicBezTo>
                  <a:pt x="1035248" y="1491335"/>
                  <a:pt x="935753" y="1428800"/>
                  <a:pt x="742173" y="1471835"/>
                </a:cubicBezTo>
                <a:cubicBezTo>
                  <a:pt x="548593" y="1514870"/>
                  <a:pt x="462023" y="1456509"/>
                  <a:pt x="240970" y="1471835"/>
                </a:cubicBezTo>
                <a:cubicBezTo>
                  <a:pt x="119347" y="1488896"/>
                  <a:pt x="2210" y="1386837"/>
                  <a:pt x="0" y="1230865"/>
                </a:cubicBezTo>
                <a:cubicBezTo>
                  <a:pt x="-41955" y="1090122"/>
                  <a:pt x="11225" y="992261"/>
                  <a:pt x="0" y="765614"/>
                </a:cubicBezTo>
                <a:cubicBezTo>
                  <a:pt x="-11225" y="538967"/>
                  <a:pt x="10529" y="440225"/>
                  <a:pt x="0" y="24097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Container</a:t>
            </a:r>
            <a:endParaRPr lang="en-US" sz="1400" dirty="0">
              <a:solidFill>
                <a:schemeClr val="accent6"/>
              </a:solidFill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3C45E8-6E76-2FD4-EC7B-AD47059F1033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6326203" y="2712856"/>
            <a:ext cx="635831" cy="38378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E5C14CB0-C2AE-9E73-28AE-CF6D221F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>
            <a:extLst>
              <a:ext uri="{FF2B5EF4-FFF2-40B4-BE49-F238E27FC236}">
                <a16:creationId xmlns:a16="http://schemas.microsoft.com/office/drawing/2014/main" id="{38D04F41-0349-896A-C81C-8D2798B908BC}"/>
              </a:ext>
            </a:extLst>
          </p:cNvPr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C131F-112B-D232-0662-326D1D71090C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87703CE7-24EE-7041-AE55-37FF579D7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4AAA7-67E5-BFDC-2A69-AA1A615DDCD2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FBB47-C688-A859-6272-B813D0B8EC4C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C556AE9-62DA-B564-2330-66FE0FB7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63D4D-DB36-2BF0-D80F-E7167896AD19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C526B76-0800-C2AA-91F8-919A3F5BC31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E1B00E9-61F6-BC87-DC29-007411A3AD1A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>
          <a:xfrm rot="5400000">
            <a:off x="2895488" y="3135148"/>
            <a:ext cx="469492" cy="10562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62ABACA-3E1C-54EE-FE4D-5CC083A1BC9B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14A781F-409E-F920-7D43-54D999B4FC25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821E37F-C6A7-1ADB-88AA-D589371196D3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2245F06A-DAE8-2DE8-8A41-B557BA48E1C6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C55C0247-8ACD-E126-C943-6A06036C996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5BFF2FA7-CAA7-3E82-7237-F0024BE3BB6F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72FAB40-4528-D616-1E96-275D9F49444D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8A64B89-1F8B-61B9-8F60-8E948789D964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4FC7EB45-8D4D-6400-9DA9-7812421C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EFAA390-85BF-F783-4238-49BE49423254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9DF3707-CBA7-E217-9737-D5CE6660AB71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F5CC7C0F-FEDC-D5C8-16CF-EB0C3368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D0ABD4-F9D3-DF2A-CED9-23C832525096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629DA-23A0-1B2E-BE42-18BFDBCBBED9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C5AD8D80-06CA-57D1-A8D1-2BD90E6D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A7A5850-0097-DEDB-DF95-F9AF9E47B2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C741E85A-B954-9D89-8F50-9D173A764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170778A-CE91-3A15-3C95-70BFA6F0DD5F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F0B65772-52A8-ABC5-7213-70217835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CB6445-ECE9-0B8C-EF02-6BBCBE60A6EA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CC5E301-AF1A-685B-F94E-36AC52CC2F5D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3D1A5E3-9E4D-0948-38E7-00B316F4E7BA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like Kubernetes and Cloud Foundry provide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auto healing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 scalability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for app and data services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BDF4B-06B4-BC0F-9F5A-468F9E975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52" y="673252"/>
            <a:ext cx="2234608" cy="523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EB948-D528-68D2-3BA6-757E0C7F7E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3046" y="671330"/>
            <a:ext cx="2119061" cy="468066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1E3D529-73EB-41BB-697E-8B22D2AC4FB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20547" y="2812061"/>
            <a:ext cx="220530" cy="770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C1BEAD-1531-8B1D-EE80-396D59CF604C}"/>
              </a:ext>
            </a:extLst>
          </p:cNvPr>
          <p:cNvSpPr/>
          <p:nvPr/>
        </p:nvSpPr>
        <p:spPr>
          <a:xfrm>
            <a:off x="380676" y="3554892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7E35A7-3ABF-F564-15BB-4F989D067ABD}"/>
              </a:ext>
            </a:extLst>
          </p:cNvPr>
          <p:cNvSpPr/>
          <p:nvPr/>
        </p:nvSpPr>
        <p:spPr>
          <a:xfrm>
            <a:off x="4242576" y="3632909"/>
            <a:ext cx="1136192" cy="1027211"/>
          </a:xfrm>
          <a:custGeom>
            <a:avLst/>
            <a:gdLst>
              <a:gd name="connsiteX0" fmla="*/ 0 w 1136192"/>
              <a:gd name="connsiteY0" fmla="*/ 171205 h 1027211"/>
              <a:gd name="connsiteX1" fmla="*/ 171205 w 1136192"/>
              <a:gd name="connsiteY1" fmla="*/ 0 h 1027211"/>
              <a:gd name="connsiteX2" fmla="*/ 583972 w 1136192"/>
              <a:gd name="connsiteY2" fmla="*/ 0 h 1027211"/>
              <a:gd name="connsiteX3" fmla="*/ 964987 w 1136192"/>
              <a:gd name="connsiteY3" fmla="*/ 0 h 1027211"/>
              <a:gd name="connsiteX4" fmla="*/ 1136192 w 1136192"/>
              <a:gd name="connsiteY4" fmla="*/ 171205 h 1027211"/>
              <a:gd name="connsiteX5" fmla="*/ 1136192 w 1136192"/>
              <a:gd name="connsiteY5" fmla="*/ 499909 h 1027211"/>
              <a:gd name="connsiteX6" fmla="*/ 1136192 w 1136192"/>
              <a:gd name="connsiteY6" fmla="*/ 856006 h 1027211"/>
              <a:gd name="connsiteX7" fmla="*/ 964987 w 1136192"/>
              <a:gd name="connsiteY7" fmla="*/ 1027211 h 1027211"/>
              <a:gd name="connsiteX8" fmla="*/ 583972 w 1136192"/>
              <a:gd name="connsiteY8" fmla="*/ 1027211 h 1027211"/>
              <a:gd name="connsiteX9" fmla="*/ 171205 w 1136192"/>
              <a:gd name="connsiteY9" fmla="*/ 1027211 h 1027211"/>
              <a:gd name="connsiteX10" fmla="*/ 0 w 1136192"/>
              <a:gd name="connsiteY10" fmla="*/ 856006 h 1027211"/>
              <a:gd name="connsiteX11" fmla="*/ 0 w 1136192"/>
              <a:gd name="connsiteY11" fmla="*/ 534150 h 1027211"/>
              <a:gd name="connsiteX12" fmla="*/ 0 w 1136192"/>
              <a:gd name="connsiteY12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6192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266712" y="-45478"/>
                  <a:pt x="498214" y="29616"/>
                  <a:pt x="583972" y="0"/>
                </a:cubicBezTo>
                <a:cubicBezTo>
                  <a:pt x="669730" y="-29616"/>
                  <a:pt x="861551" y="21459"/>
                  <a:pt x="964987" y="0"/>
                </a:cubicBezTo>
                <a:cubicBezTo>
                  <a:pt x="1056054" y="-1908"/>
                  <a:pt x="1153550" y="84945"/>
                  <a:pt x="1136192" y="171205"/>
                </a:cubicBezTo>
                <a:cubicBezTo>
                  <a:pt x="1147422" y="289749"/>
                  <a:pt x="1123605" y="390367"/>
                  <a:pt x="1136192" y="499909"/>
                </a:cubicBezTo>
                <a:cubicBezTo>
                  <a:pt x="1148779" y="609451"/>
                  <a:pt x="1095396" y="754451"/>
                  <a:pt x="1136192" y="856006"/>
                </a:cubicBezTo>
                <a:cubicBezTo>
                  <a:pt x="1135943" y="948186"/>
                  <a:pt x="1048042" y="1043191"/>
                  <a:pt x="964987" y="1027211"/>
                </a:cubicBezTo>
                <a:cubicBezTo>
                  <a:pt x="794174" y="1056596"/>
                  <a:pt x="748933" y="999994"/>
                  <a:pt x="583972" y="1027211"/>
                </a:cubicBezTo>
                <a:cubicBezTo>
                  <a:pt x="419012" y="1054428"/>
                  <a:pt x="285459" y="1002975"/>
                  <a:pt x="171205" y="1027211"/>
                </a:cubicBezTo>
                <a:cubicBezTo>
                  <a:pt x="92281" y="1050478"/>
                  <a:pt x="2472" y="976159"/>
                  <a:pt x="0" y="856006"/>
                </a:cubicBezTo>
                <a:cubicBezTo>
                  <a:pt x="-18168" y="741120"/>
                  <a:pt x="16816" y="608996"/>
                  <a:pt x="0" y="534150"/>
                </a:cubicBezTo>
                <a:cubicBezTo>
                  <a:pt x="-16816" y="459304"/>
                  <a:pt x="1260" y="307676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F559CB9-2195-B15C-990A-255838AD9217}"/>
              </a:ext>
            </a:extLst>
          </p:cNvPr>
          <p:cNvSpPr/>
          <p:nvPr/>
        </p:nvSpPr>
        <p:spPr>
          <a:xfrm>
            <a:off x="2427650" y="3570538"/>
            <a:ext cx="1695376" cy="1027211"/>
          </a:xfrm>
          <a:custGeom>
            <a:avLst/>
            <a:gdLst>
              <a:gd name="connsiteX0" fmla="*/ 0 w 1695376"/>
              <a:gd name="connsiteY0" fmla="*/ 171205 h 1027211"/>
              <a:gd name="connsiteX1" fmla="*/ 171205 w 1695376"/>
              <a:gd name="connsiteY1" fmla="*/ 0 h 1027211"/>
              <a:gd name="connsiteX2" fmla="*/ 649253 w 1695376"/>
              <a:gd name="connsiteY2" fmla="*/ 0 h 1027211"/>
              <a:gd name="connsiteX3" fmla="*/ 1086712 w 1695376"/>
              <a:gd name="connsiteY3" fmla="*/ 0 h 1027211"/>
              <a:gd name="connsiteX4" fmla="*/ 1524171 w 1695376"/>
              <a:gd name="connsiteY4" fmla="*/ 0 h 1027211"/>
              <a:gd name="connsiteX5" fmla="*/ 1695376 w 1695376"/>
              <a:gd name="connsiteY5" fmla="*/ 171205 h 1027211"/>
              <a:gd name="connsiteX6" fmla="*/ 1695376 w 1695376"/>
              <a:gd name="connsiteY6" fmla="*/ 499909 h 1027211"/>
              <a:gd name="connsiteX7" fmla="*/ 1695376 w 1695376"/>
              <a:gd name="connsiteY7" fmla="*/ 856006 h 1027211"/>
              <a:gd name="connsiteX8" fmla="*/ 1524171 w 1695376"/>
              <a:gd name="connsiteY8" fmla="*/ 1027211 h 1027211"/>
              <a:gd name="connsiteX9" fmla="*/ 1100242 w 1695376"/>
              <a:gd name="connsiteY9" fmla="*/ 1027211 h 1027211"/>
              <a:gd name="connsiteX10" fmla="*/ 649253 w 1695376"/>
              <a:gd name="connsiteY10" fmla="*/ 1027211 h 1027211"/>
              <a:gd name="connsiteX11" fmla="*/ 171205 w 1695376"/>
              <a:gd name="connsiteY11" fmla="*/ 1027211 h 1027211"/>
              <a:gd name="connsiteX12" fmla="*/ 0 w 1695376"/>
              <a:gd name="connsiteY12" fmla="*/ 856006 h 1027211"/>
              <a:gd name="connsiteX13" fmla="*/ 0 w 1695376"/>
              <a:gd name="connsiteY13" fmla="*/ 513606 h 1027211"/>
              <a:gd name="connsiteX14" fmla="*/ 0 w 1695376"/>
              <a:gd name="connsiteY14" fmla="*/ 171205 h 102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5376" h="1027211" extrusionOk="0">
                <a:moveTo>
                  <a:pt x="0" y="171205"/>
                </a:moveTo>
                <a:cubicBezTo>
                  <a:pt x="-15173" y="67292"/>
                  <a:pt x="73232" y="1283"/>
                  <a:pt x="171205" y="0"/>
                </a:cubicBezTo>
                <a:cubicBezTo>
                  <a:pt x="335420" y="-31133"/>
                  <a:pt x="449028" y="8302"/>
                  <a:pt x="649253" y="0"/>
                </a:cubicBezTo>
                <a:cubicBezTo>
                  <a:pt x="849478" y="-8302"/>
                  <a:pt x="945712" y="32581"/>
                  <a:pt x="1086712" y="0"/>
                </a:cubicBezTo>
                <a:cubicBezTo>
                  <a:pt x="1227712" y="-32581"/>
                  <a:pt x="1364920" y="6391"/>
                  <a:pt x="1524171" y="0"/>
                </a:cubicBezTo>
                <a:cubicBezTo>
                  <a:pt x="1612828" y="-18994"/>
                  <a:pt x="1701326" y="54632"/>
                  <a:pt x="1695376" y="171205"/>
                </a:cubicBezTo>
                <a:cubicBezTo>
                  <a:pt x="1710559" y="302116"/>
                  <a:pt x="1672582" y="398028"/>
                  <a:pt x="1695376" y="499909"/>
                </a:cubicBezTo>
                <a:cubicBezTo>
                  <a:pt x="1718170" y="601790"/>
                  <a:pt x="1679068" y="779314"/>
                  <a:pt x="1695376" y="856006"/>
                </a:cubicBezTo>
                <a:cubicBezTo>
                  <a:pt x="1691314" y="957279"/>
                  <a:pt x="1602697" y="1008621"/>
                  <a:pt x="1524171" y="1027211"/>
                </a:cubicBezTo>
                <a:cubicBezTo>
                  <a:pt x="1373782" y="1058690"/>
                  <a:pt x="1276089" y="1001622"/>
                  <a:pt x="1100242" y="1027211"/>
                </a:cubicBezTo>
                <a:cubicBezTo>
                  <a:pt x="924395" y="1052800"/>
                  <a:pt x="844012" y="1026685"/>
                  <a:pt x="649253" y="1027211"/>
                </a:cubicBezTo>
                <a:cubicBezTo>
                  <a:pt x="454494" y="1027737"/>
                  <a:pt x="366855" y="1023789"/>
                  <a:pt x="171205" y="1027211"/>
                </a:cubicBezTo>
                <a:cubicBezTo>
                  <a:pt x="91080" y="1044885"/>
                  <a:pt x="15316" y="937150"/>
                  <a:pt x="0" y="856006"/>
                </a:cubicBezTo>
                <a:cubicBezTo>
                  <a:pt x="-2645" y="760729"/>
                  <a:pt x="37331" y="662921"/>
                  <a:pt x="0" y="513606"/>
                </a:cubicBezTo>
                <a:cubicBezTo>
                  <a:pt x="-37331" y="364291"/>
                  <a:pt x="24291" y="294094"/>
                  <a:pt x="0" y="17120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9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you to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on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programming applications for informed outcome-based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it </a:t>
            </a:r>
            <a:r>
              <a:rPr lang="en-US" sz="15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scalable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services. Event streaming brokers like RabbitMQ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faster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data access anywhere.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uses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20579</TotalTime>
  <Words>1304</Words>
  <Application>Microsoft Macintosh PowerPoint</Application>
  <PresentationFormat>On-screen Show (16:9)</PresentationFormat>
  <Paragraphs>305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Manrope Medium</vt:lpstr>
      <vt:lpstr>Space Grotesk</vt:lpstr>
      <vt:lpstr>Manrope ExtraBold</vt:lpstr>
      <vt:lpstr>Manrope</vt:lpstr>
      <vt:lpstr>Chalkduster</vt:lpstr>
      <vt:lpstr>Arial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87</cp:revision>
  <dcterms:modified xsi:type="dcterms:W3CDTF">2024-09-23T18:26:02Z</dcterms:modified>
</cp:coreProperties>
</file>